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0"/>
  </p:notesMasterIdLst>
  <p:sldIdLst>
    <p:sldId id="256" r:id="rId2"/>
    <p:sldId id="259" r:id="rId3"/>
    <p:sldId id="260" r:id="rId4"/>
    <p:sldId id="258" r:id="rId5"/>
    <p:sldId id="261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DA5DE-893B-4C71-B156-F341305ECBE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6E94F-64CB-4E72-B8D9-7D44C2BF2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330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94F-64CB-4E72-B8D9-7D44C2BF24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727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94F-64CB-4E72-B8D9-7D44C2BF24C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483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60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436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5654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263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4580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762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507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566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939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43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71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86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570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320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232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39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9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60648"/>
            <a:ext cx="7776864" cy="114300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работы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молодого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44824"/>
            <a:ext cx="7562665" cy="20313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 мной работали десятки молодых педагогов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убедился, что как бы человек успешно не окончил педагогический вуз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бы он не был талантлив,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 будет учится на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опыте, 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будет хорошим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педагогом,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 учился у более старых педагогов…»</a:t>
            </a:r>
          </a:p>
          <a:p>
            <a:endParaRPr lang="ru-RU" dirty="0"/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С. Макаренко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4509120"/>
            <a:ext cx="4723344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Дорошина Л.А.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 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МДОБУ «Детский сад № 21»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87483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864" y="330966"/>
            <a:ext cx="7469536" cy="132080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рудности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которыми встречаются начинающие педагоги: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2864" y="1768376"/>
            <a:ext cx="7738272" cy="21852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области ФГОС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особенности детей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взаимодействия с детьми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работы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с детьми с ОВЗ и с детьми - инвалидами</a:t>
            </a:r>
          </a:p>
          <a:p>
            <a:endParaRPr lang="ru-RU" dirty="0" smtClean="0">
              <a:solidFill>
                <a:srgbClr val="212529"/>
              </a:solidFill>
              <a:latin typeface="var(--bs-font-sans-serif)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9" y="4509120"/>
            <a:ext cx="3799745" cy="213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63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1396" y="260648"/>
            <a:ext cx="6120680" cy="864096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работы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556792"/>
            <a:ext cx="6678488" cy="7078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работы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молодыми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воспитателями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трех аспектов их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077707" y="2264678"/>
            <a:ext cx="2754306" cy="266052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341040" y="2852936"/>
            <a:ext cx="5664436" cy="7078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 –</a:t>
            </a:r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молодой </a:t>
            </a:r>
            <a:r>
              <a:rPr lang="ru-RU" sz="2000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492" y="3861048"/>
            <a:ext cx="5508612" cy="4001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"Молодой воспитатель – ребенок - родитель</a:t>
            </a:r>
            <a:r>
              <a:rPr lang="ru-RU" sz="2000" b="1" dirty="0">
                <a:solidFill>
                  <a:srgbClr val="111111"/>
                </a:solidFill>
                <a:latin typeface="Arial"/>
              </a:rPr>
              <a:t>"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31213" y="4725144"/>
            <a:ext cx="4186787" cy="4001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"Молодой воспитатель – коллега"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ochemusov39.ucoz.ru/metodrabota/935954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02" y="4561384"/>
            <a:ext cx="2904244" cy="217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114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292006"/>
            <a:ext cx="7067128" cy="72008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lvl="0" indent="-342900" algn="ctr">
              <a:spcBef>
                <a:spcPts val="0"/>
              </a:spcBef>
            </a:pPr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работы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5" y="1848349"/>
            <a:ext cx="3503003" cy="9233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арта 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затруднений молодого 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(Анкета).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fs.znanio.ru/d5af0e/99/5a/0fbc7c2fdf807b1ebc6971df99e942f3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96950"/>
            <a:ext cx="2353016" cy="36131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1212141"/>
            <a:ext cx="5566174" cy="4001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 – </a:t>
            </a:r>
            <a:r>
              <a:rPr lang="ru-RU" sz="2000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молодой </a:t>
            </a:r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Пользователь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1841">
            <a:off x="4518919" y="2738230"/>
            <a:ext cx="3007435" cy="353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65282" y="1853998"/>
            <a:ext cx="3528145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 </a:t>
            </a:r>
          </a:p>
          <a:p>
            <a:pPr lvl="0" algn="ctr"/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молодого воспитателя»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Users\Пользователь\Desktop\Рисунок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131187"/>
            <a:ext cx="2703300" cy="334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03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272808" cy="792088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работы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76062" y="1396807"/>
            <a:ext cx="5742384" cy="4001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"Молодой воспитатель – ребенок - родитель"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250" y="3356992"/>
            <a:ext cx="3216458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Помощь 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по взаимодействию </a:t>
            </a:r>
            <a:endParaRPr lang="ru-RU" b="1" dirty="0" smtClean="0">
              <a:solidFill>
                <a:srgbClr val="000000"/>
              </a:solidFill>
              <a:latin typeface="Times New Roman"/>
            </a:endParaRP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с 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родителями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87214" y="3339413"/>
            <a:ext cx="3964868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Присутствие </a:t>
            </a:r>
          </a:p>
          <a:p>
            <a:pPr algn="ctr"/>
            <a:r>
              <a:rPr lang="ru-RU" i="1" dirty="0" smtClean="0">
                <a:solidFill>
                  <a:srgbClr val="000000"/>
                </a:solidFill>
                <a:latin typeface="Times New Roman"/>
              </a:rPr>
              <a:t>(старшего воспитателя, наставника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)</a:t>
            </a: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на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первых</a:t>
            </a: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 родительских собраниях </a:t>
            </a:r>
            <a:endParaRPr lang="ru-RU" b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1907704" y="1796917"/>
            <a:ext cx="2016225" cy="156007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08936" y="1796917"/>
            <a:ext cx="1879287" cy="1606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34" y="2132856"/>
            <a:ext cx="6246440" cy="7078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0000"/>
                </a:solidFill>
                <a:latin typeface="Times New Roman"/>
              </a:rPr>
              <a:t>формирование авторитета педагога, уважения, интереса к нему у детей и их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/>
              </a:rPr>
              <a:t>родителей</a:t>
            </a:r>
          </a:p>
        </p:txBody>
      </p:sp>
      <p:pic>
        <p:nvPicPr>
          <p:cNvPr id="2054" name="Picture 6" descr="https://moodle.dpk.su/pluginfile.php/37544/course/overviewfiles/26134940_PT1-e14181270693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12" y="4879558"/>
            <a:ext cx="3511133" cy="197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96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244" y="188640"/>
            <a:ext cx="7499176" cy="922114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Система работы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4366" y="4437112"/>
            <a:ext cx="4284506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конкурсах , семинарах и пр.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2207585" y="1663933"/>
            <a:ext cx="1319838" cy="79760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219265" y="1556792"/>
            <a:ext cx="4186787" cy="4001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"Молодой воспитатель – коллега"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276872"/>
            <a:ext cx="189590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</a:rPr>
              <a:t>Наставничество</a:t>
            </a:r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2359985" y="2613938"/>
            <a:ext cx="3004103" cy="182317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403648" y="3090874"/>
            <a:ext cx="4572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Тренинги по построению эффективного общения и взаимодействия с родителями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8721" y="3830989"/>
            <a:ext cx="2542684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</a:rPr>
              <a:t>Открытые просмотры</a:t>
            </a:r>
            <a:endParaRPr lang="ru-RU" b="1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4674366" y="1940466"/>
            <a:ext cx="1409802" cy="10996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378387" y="2277263"/>
            <a:ext cx="3955122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специалистов</a:t>
            </a:r>
          </a:p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педагога-психолога, логопедов и пр.) </a:t>
            </a:r>
            <a:endParaRPr lang="ru-RU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295" y="4304823"/>
            <a:ext cx="3585049" cy="259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0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496" y="529541"/>
            <a:ext cx="7706817" cy="132080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000000"/>
                </a:solidFill>
                <a:latin typeface="Times New Roman"/>
              </a:rPr>
              <a:t>Этапы </a:t>
            </a:r>
            <a:r>
              <a:rPr lang="ru-RU" sz="4000" b="1" i="1" dirty="0">
                <a:solidFill>
                  <a:srgbClr val="000000"/>
                </a:solidFill>
                <a:latin typeface="Times New Roman"/>
              </a:rPr>
              <a:t>профессионального становления молодого </a:t>
            </a:r>
            <a:r>
              <a:rPr lang="ru-RU" sz="4000" b="1" i="1" dirty="0" smtClean="0">
                <a:solidFill>
                  <a:srgbClr val="000000"/>
                </a:solidFill>
                <a:latin typeface="Times New Roman"/>
              </a:rPr>
              <a:t>педагога</a:t>
            </a:r>
            <a:r>
              <a:rPr lang="ru-RU" sz="3200" dirty="0">
                <a:solidFill>
                  <a:srgbClr val="000000"/>
                </a:solidFill>
              </a:rPr>
              <a:t/>
            </a:r>
            <a:br>
              <a:rPr lang="ru-RU" sz="3200" dirty="0">
                <a:solidFill>
                  <a:srgbClr val="00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10238" y="2426405"/>
            <a:ext cx="2291076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/>
              </a:rPr>
              <a:t>I 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этап 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– </a:t>
            </a:r>
            <a:r>
              <a:rPr lang="ru-RU" i="1" dirty="0">
                <a:solidFill>
                  <a:srgbClr val="000000"/>
                </a:solidFill>
                <a:latin typeface="Times New Roman"/>
              </a:rPr>
              <a:t>стажировка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3212976"/>
            <a:ext cx="2454326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/>
              </a:rPr>
              <a:t>II 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этап -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i="1" dirty="0">
                <a:solidFill>
                  <a:srgbClr val="000000"/>
                </a:solidFill>
                <a:latin typeface="Times New Roman"/>
              </a:rPr>
              <a:t>развивающий.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3999547"/>
            <a:ext cx="3901612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71500" algn="just"/>
            <a:r>
              <a:rPr lang="ru-RU" b="1" dirty="0">
                <a:solidFill>
                  <a:srgbClr val="000000"/>
                </a:solidFill>
                <a:latin typeface="Times New Roman"/>
              </a:rPr>
              <a:t>III  этап - 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</a:rPr>
              <a:t>выработка системы</a:t>
            </a: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4621777"/>
            <a:ext cx="4572000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</a:rPr>
              <a:t>IV этап - </a:t>
            </a:r>
            <a:r>
              <a:rPr lang="ru-RU" i="1" dirty="0">
                <a:solidFill>
                  <a:srgbClr val="000000"/>
                </a:solidFill>
                <a:latin typeface="Times New Roman"/>
              </a:rPr>
              <a:t>совершенствование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саморазвитие, освоение новых педагогических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технологий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944943"/>
            <a:ext cx="2248989" cy="184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91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44824"/>
            <a:ext cx="7365504" cy="114300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4475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441</TotalTime>
  <Words>226</Words>
  <Application>Microsoft Office PowerPoint</Application>
  <PresentationFormat>Экран (4:3)</PresentationFormat>
  <Paragraphs>52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var(--bs-font-sans-serif)</vt:lpstr>
      <vt:lpstr>Wingdings</vt:lpstr>
      <vt:lpstr>Wingdings 3</vt:lpstr>
      <vt:lpstr>Грань</vt:lpstr>
      <vt:lpstr>Система работы  школы молодого воспитателя</vt:lpstr>
      <vt:lpstr>Основные трудности с которыми встречаются начинающие педагоги: </vt:lpstr>
      <vt:lpstr>Система работы</vt:lpstr>
      <vt:lpstr>Система работы</vt:lpstr>
      <vt:lpstr>Система работы</vt:lpstr>
      <vt:lpstr>Система работы</vt:lpstr>
      <vt:lpstr>Этапы профессионального становления молодого педагога  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Лариса</cp:lastModifiedBy>
  <cp:revision>24</cp:revision>
  <dcterms:created xsi:type="dcterms:W3CDTF">2022-04-22T09:45:44Z</dcterms:created>
  <dcterms:modified xsi:type="dcterms:W3CDTF">2022-04-27T03:46:58Z</dcterms:modified>
</cp:coreProperties>
</file>